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2"/>
  </p:sldMasterIdLst>
  <p:notesMasterIdLst>
    <p:notesMasterId r:id="rId14"/>
  </p:notesMasterIdLst>
  <p:handoutMasterIdLst>
    <p:handoutMasterId r:id="rId15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0FF1CE12-B100-0000-0000-000000000002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0"/>
    <p:restoredTop sz="86410"/>
  </p:normalViewPr>
  <p:slideViewPr>
    <p:cSldViewPr>
      <p:cViewPr varScale="1">
        <p:scale>
          <a:sx n="60" d="100"/>
          <a:sy n="60" d="100"/>
        </p:scale>
        <p:origin x="-396" y="-96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24" name="Rectangle 24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A849C5AD-4428-4E9C-9C84-11B72C9365FB}" type="datetimeFigureOut">
              <a:rPr lang="en-US" smtClean="0"/>
              <a:pPr/>
              <a:t>10/5/2012</a:t>
            </a:fld>
            <a:endParaRPr lang="en-US" smtClean="0"/>
          </a:p>
        </p:txBody>
      </p:sp>
      <p:sp>
        <p:nvSpPr>
          <p:cNvPr id="30" name="Rectangle 30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8C596567-A38F-4CEF-B37F-9B9D120D62CE}" type="slidenum">
              <a:rPr lang="en-US" smtClean="0"/>
              <a:pPr/>
              <a:t>‹#›</a:t>
            </a:fld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15" name="Rectangle 15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D7547E60-4BE7-4E4E-9AAA-5EE35AEC995C}" type="datetimeFigureOut">
              <a:rPr lang="en-US" smtClean="0"/>
              <a:pPr/>
              <a:t>10/5/2012</a:t>
            </a:fld>
            <a:endParaRPr lang="en-US" smtClean="0"/>
          </a:p>
        </p:txBody>
      </p:sp>
      <p:sp>
        <p:nvSpPr>
          <p:cNvPr id="23" name="Rectangle 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28" name="Rectangle 2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CA077768-21C8-4125-A345-258E48D2EED0}" type="slidenum">
              <a:rPr lang="en-US" smtClean="0"/>
              <a:pPr/>
              <a:t>‹#›</a:t>
            </a:fld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jpg"/>
          <p:cNvPicPr>
            <a:picLocks noChangeAspect="1"/>
          </p:cNvPicPr>
          <p:nvPr/>
        </p:nvPicPr>
        <p:blipFill>
          <a:blip r:embed="rId2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2.png"/>
          <p:cNvPicPr>
            <a:picLocks noChangeAspect="1"/>
          </p:cNvPicPr>
          <p:nvPr/>
        </p:nvPicPr>
        <p:blipFill>
          <a:blip r:embed="rId3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3.png"/>
          <p:cNvPicPr>
            <a:picLocks noChangeAspect="1"/>
          </p:cNvPicPr>
          <p:nvPr/>
        </p:nvPicPr>
        <p:blipFill>
          <a:blip r:embed="rId4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 anchor="b" anchorCtr="0"/>
          <a:lstStyle>
            <a:lvl1pPr algn="r">
              <a:defRPr sz="40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两栏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5.png"/>
          <p:cNvPicPr>
            <a:picLocks noChangeAspect="1"/>
          </p:cNvPicPr>
          <p:nvPr/>
        </p:nvPicPr>
        <p:blipFill>
          <a:blip r:embed="rId9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6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30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 smtClean="0"/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fld id="{5C14FD69-4A85-4715-A222-ABB225B63BC6}" type="datetimeFigureOut">
              <a:rPr lang="en-US" smtClean="0"/>
              <a:pPr/>
              <a:t>10/5/2012</a:t>
            </a:fld>
            <a:endParaRPr lang="en-US" sz="1000" dirty="0" smtClean="0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+mn-lt"/>
              </a:defRPr>
            </a:lvl1pPr>
          </a:lstStyle>
          <a:p>
            <a:pPr algn="ctr"/>
            <a:endParaRPr lang="en-US" sz="1000" smtClean="0"/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l" eaLnBrk="1" hangingPunct="1">
        <a:buNone/>
        <a:defRPr sz="3600">
          <a:solidFill>
            <a:schemeClr val="tx1">
              <a:alpha val="100000"/>
            </a:schemeClr>
          </a:solidFill>
          <a:latin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eaLnBrk="1" hangingPunct="1">
        <a:buChar char="•"/>
        <a:defRPr sz="2800">
          <a:latin typeface="+mn-lt"/>
        </a:defRPr>
      </a:lvl1pPr>
      <a:lvl2pPr marL="742950" indent="-285750" eaLnBrk="1" hangingPunct="1">
        <a:buChar char="–"/>
        <a:defRPr sz="2400">
          <a:latin typeface="+mn-lt"/>
        </a:defRPr>
      </a:lvl2pPr>
      <a:lvl3pPr marL="1143000" indent="-228600" eaLnBrk="1" hangingPunct="1">
        <a:buChar char="•"/>
        <a:defRPr sz="2400">
          <a:latin typeface="+mn-lt"/>
        </a:defRPr>
      </a:lvl3pPr>
      <a:lvl4pPr marL="1600200" indent="-228600" eaLnBrk="1" hangingPunct="1">
        <a:buChar char="–"/>
        <a:defRPr sz="2000">
          <a:latin typeface="+mn-lt"/>
        </a:defRPr>
      </a:lvl4pPr>
      <a:lvl5pPr marL="2057400" indent="-228600" eaLnBrk="1" hangingPunct="1">
        <a:buChar char="»"/>
        <a:defRPr sz="2000">
          <a:latin typeface="+mn-lt"/>
        </a:defRPr>
      </a:lvl5pPr>
      <a:lvl6pPr marL="2514600" indent="-228600" eaLnBrk="1" hangingPunct="1">
        <a:buChar char="•"/>
        <a:defRPr sz="2000"/>
      </a:lvl6pPr>
      <a:lvl7pPr marL="2971800" indent="-228600" eaLnBrk="1" hangingPunct="1">
        <a:buChar char="•"/>
        <a:defRPr sz="2000"/>
      </a:lvl7pPr>
      <a:lvl8pPr marL="3429000" indent="-228600" eaLnBrk="1" hangingPunct="1">
        <a:buChar char="•"/>
        <a:defRPr sz="2000"/>
      </a:lvl8pPr>
      <a:lvl9pPr marL="3886200" indent="-228600" eaLnBrk="1" hangingPunct="1">
        <a:buChar char="•"/>
        <a:defRPr sz="20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>
        <a:defRPr/>
      </a:lvl1pPr>
      <a:lvl2pPr marL="457200" eaLnBrk="1" hangingPunct="1">
        <a:defRPr/>
      </a:lvl2pPr>
      <a:lvl3pPr marL="914400" eaLnBrk="1" hangingPunct="1">
        <a:defRPr/>
      </a:lvl3pPr>
      <a:lvl4pPr marL="1371600" eaLnBrk="1" hangingPunct="1">
        <a:defRPr/>
      </a:lvl4pPr>
      <a:lvl5pPr marL="1828800" eaLnBrk="1" hangingPunct="1">
        <a:defRPr/>
      </a:lvl5pPr>
      <a:lvl6pPr marL="2286000" eaLnBrk="1" hangingPunct="1">
        <a:defRPr/>
      </a:lvl6pPr>
      <a:lvl7pPr marL="2743200" eaLnBrk="1" hangingPunct="1">
        <a:defRPr/>
      </a:lvl7pPr>
      <a:lvl8pPr marL="3200400" eaLnBrk="1" hangingPunct="1">
        <a:defRPr/>
      </a:lvl8pPr>
      <a:lvl9pPr marL="3657600" eaLnBrk="1" hangingPunct="1">
        <a:defRPr/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altLang="zh-CN" dirty="0" smtClean="0"/>
              <a:t>using Tablet as client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611560" y="3606800"/>
            <a:ext cx="8075240" cy="1470025"/>
          </a:xfrm>
        </p:spPr>
        <p:txBody>
          <a:bodyPr/>
          <a:lstStyle/>
          <a:p>
            <a:r>
              <a:rPr lang="en-AU" altLang="zh-CN" dirty="0" smtClean="0"/>
              <a:t>Thin client network for a small school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altLang="zh-CN" dirty="0" smtClean="0"/>
              <a:t>	deep-cycle AGM batteries</a:t>
            </a:r>
          </a:p>
          <a:p>
            <a:r>
              <a:rPr lang="en-AU" altLang="zh-CN" dirty="0" smtClean="0"/>
              <a:t>	solar generation</a:t>
            </a:r>
          </a:p>
          <a:p>
            <a:r>
              <a:rPr lang="en-AU" altLang="zh-CN" dirty="0" smtClean="0"/>
              <a:t>	wind </a:t>
            </a:r>
            <a:r>
              <a:rPr lang="en-AU" altLang="zh-CN" dirty="0" smtClean="0"/>
              <a:t>generation</a:t>
            </a: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zh-CN" dirty="0" smtClean="0"/>
              <a:t>Energy usage within the ICT project</a:t>
            </a:r>
            <a:endParaRPr lang="zh-CN" altLang="en-US" dirty="0"/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864603"/>
            <a:ext cx="6336704" cy="398420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kern="50" dirty="0" smtClean="0">
                <a:latin typeface="Liberation Serif"/>
                <a:ea typeface="WenQuanYi Micro Hei"/>
                <a:cs typeface="Lohit Hindi"/>
              </a:rPr>
              <a:t>From a global perspective the market for sustainable computer classrooms is enormous; from this perspective opportunities exist to create new futures and partnerships from the principles embodied in the prototype. </a:t>
            </a:r>
            <a:endParaRPr lang="en-AU" altLang="zh-CN" kern="50" dirty="0" smtClean="0">
              <a:latin typeface="Liberation Serif"/>
              <a:ea typeface="WenQuanYi Micro Hei"/>
              <a:cs typeface="Lohit Hindi"/>
            </a:endParaRP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AU" altLang="zh-CN" dirty="0" smtClean="0"/>
              <a:t>Recommendations and Conclusion</a:t>
            </a:r>
            <a:r>
              <a:rPr lang="en-AU" altLang="zh-CN" dirty="0" smtClean="0"/>
              <a:t>.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dirty="0" err="1" smtClean="0"/>
              <a:t>analyse</a:t>
            </a:r>
            <a:r>
              <a:rPr lang="en-US" altLang="zh-CN" dirty="0" smtClean="0"/>
              <a:t> energy audit data on enterprise resource consumption</a:t>
            </a:r>
          </a:p>
          <a:p>
            <a:pPr lvl="0"/>
            <a:r>
              <a:rPr lang="en-US" altLang="zh-CN" dirty="0" smtClean="0"/>
              <a:t>plan and integrate sustainability into ICT projects by devising strategies to conserve resources</a:t>
            </a:r>
          </a:p>
          <a:p>
            <a:pPr lvl="0"/>
            <a:r>
              <a:rPr lang="en-US" altLang="zh-CN" dirty="0" smtClean="0"/>
              <a:t>develop and monitor policies for review and improvements, benchmarking against industry best practice and attempting new approaches continuously over time.</a:t>
            </a: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Integrate sustainability in ICT planning and design projects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altLang="zh-CN" dirty="0" smtClean="0"/>
              <a:t>•	How to produce an energy audit</a:t>
            </a:r>
          </a:p>
          <a:p>
            <a:pPr marL="0" indent="0">
              <a:buNone/>
            </a:pPr>
            <a:r>
              <a:rPr lang="en-AU" altLang="zh-CN" dirty="0" smtClean="0"/>
              <a:t>•	Choosing energy efficient hardware</a:t>
            </a:r>
          </a:p>
          <a:p>
            <a:pPr marL="0" indent="0">
              <a:buNone/>
            </a:pPr>
            <a:r>
              <a:rPr lang="en-AU" altLang="zh-CN" dirty="0" smtClean="0"/>
              <a:t>•	Using power management software</a:t>
            </a:r>
          </a:p>
          <a:p>
            <a:pPr marL="0" indent="0">
              <a:buNone/>
            </a:pPr>
            <a:r>
              <a:rPr lang="en-AU" altLang="zh-CN" dirty="0" smtClean="0"/>
              <a:t>•	Selecting energy efficient architecture – 	with longer life cycle, better utility</a:t>
            </a:r>
          </a:p>
          <a:p>
            <a:pPr marL="0" indent="0">
              <a:buNone/>
            </a:pPr>
            <a:r>
              <a:rPr lang="en-AU" altLang="zh-CN" dirty="0" smtClean="0"/>
              <a:t>•	Using renewable energy</a:t>
            </a:r>
          </a:p>
          <a:p>
            <a:pPr marL="0" lvl="0" indent="0">
              <a:buNone/>
            </a:pPr>
            <a:r>
              <a:rPr lang="en-AU" altLang="zh-CN" dirty="0" smtClean="0">
                <a:solidFill>
                  <a:prstClr val="black"/>
                </a:solidFill>
              </a:rPr>
              <a:t>•	</a:t>
            </a:r>
            <a:r>
              <a:rPr lang="en-AU" altLang="zh-CN" dirty="0" smtClean="0"/>
              <a:t>Reducing e-waste</a:t>
            </a:r>
          </a:p>
          <a:p>
            <a:pPr marL="0" lvl="0" indent="0">
              <a:buNone/>
            </a:pPr>
            <a:r>
              <a:rPr lang="en-AU" altLang="zh-CN" dirty="0" smtClean="0">
                <a:solidFill>
                  <a:prstClr val="black"/>
                </a:solidFill>
              </a:rPr>
              <a:t>•	</a:t>
            </a:r>
            <a:r>
              <a:rPr lang="en-AU" altLang="zh-CN" dirty="0" smtClean="0"/>
              <a:t>Pilot </a:t>
            </a:r>
            <a:r>
              <a:rPr lang="en-AU" altLang="zh-CN" dirty="0" smtClean="0"/>
              <a:t>projects</a:t>
            </a:r>
            <a:endParaRPr lang="en-AU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altLang="zh-CN" dirty="0" smtClean="0"/>
              <a:t>ICT sustainability from a business standpoint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altLang="zh-CN" dirty="0" smtClean="0">
                <a:solidFill>
                  <a:prstClr val="black"/>
                </a:solidFill>
              </a:rPr>
              <a:t>Choosing energy efficient </a:t>
            </a:r>
            <a:r>
              <a:rPr lang="en-AU" altLang="zh-CN" dirty="0" smtClean="0">
                <a:solidFill>
                  <a:prstClr val="black"/>
                </a:solidFill>
              </a:rPr>
              <a:t>hardware</a:t>
            </a:r>
          </a:p>
          <a:p>
            <a:r>
              <a:rPr lang="en-AU" altLang="zh-CN" dirty="0" smtClean="0">
                <a:solidFill>
                  <a:prstClr val="black"/>
                </a:solidFill>
              </a:rPr>
              <a:t>Using power management </a:t>
            </a:r>
            <a:r>
              <a:rPr lang="en-AU" altLang="zh-CN" dirty="0" smtClean="0">
                <a:solidFill>
                  <a:prstClr val="black"/>
                </a:solidFill>
              </a:rPr>
              <a:t>software</a:t>
            </a:r>
          </a:p>
          <a:p>
            <a:r>
              <a:rPr lang="en-AU" altLang="zh-CN" dirty="0" smtClean="0">
                <a:solidFill>
                  <a:prstClr val="black"/>
                </a:solidFill>
              </a:rPr>
              <a:t>Selecting energy efficient architecture – with longer life cycle, better </a:t>
            </a:r>
            <a:r>
              <a:rPr lang="en-AU" altLang="zh-CN" dirty="0" smtClean="0">
                <a:solidFill>
                  <a:prstClr val="black"/>
                </a:solidFill>
              </a:rPr>
              <a:t>utility</a:t>
            </a:r>
          </a:p>
          <a:p>
            <a:r>
              <a:rPr lang="en-AU" altLang="zh-CN" dirty="0" smtClean="0">
                <a:solidFill>
                  <a:prstClr val="black"/>
                </a:solidFill>
              </a:rPr>
              <a:t>Using renewable </a:t>
            </a:r>
            <a:r>
              <a:rPr lang="en-AU" altLang="zh-CN" dirty="0" smtClean="0">
                <a:solidFill>
                  <a:prstClr val="black"/>
                </a:solidFill>
              </a:rPr>
              <a:t>energy</a:t>
            </a:r>
          </a:p>
          <a:p>
            <a:r>
              <a:rPr lang="en-AU" altLang="zh-CN" dirty="0" smtClean="0">
                <a:solidFill>
                  <a:prstClr val="black"/>
                </a:solidFill>
              </a:rPr>
              <a:t>Reducing e-waste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altLang="zh-CN" dirty="0" smtClean="0"/>
              <a:t>Energy efficiency as a stepping stone to sustainability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altLang="zh-CN" dirty="0" smtClean="0"/>
              <a:t>Thin client network for a small school using Tablet as </a:t>
            </a:r>
            <a:r>
              <a:rPr lang="en-AU" altLang="zh-CN" dirty="0" smtClean="0"/>
              <a:t>client</a:t>
            </a:r>
          </a:p>
          <a:p>
            <a:r>
              <a:rPr lang="en-AU" altLang="zh-CN" dirty="0" smtClean="0"/>
              <a:t>1 server with </a:t>
            </a:r>
            <a:r>
              <a:rPr lang="en-AU" altLang="zh-CN" dirty="0" err="1" smtClean="0"/>
              <a:t>ubuntu</a:t>
            </a:r>
            <a:r>
              <a:rPr lang="en-AU" altLang="zh-CN" dirty="0" smtClean="0"/>
              <a:t> server OS</a:t>
            </a:r>
          </a:p>
          <a:p>
            <a:r>
              <a:rPr lang="en-AU" altLang="zh-CN" dirty="0" smtClean="0"/>
              <a:t>1 printer for share printing service</a:t>
            </a:r>
          </a:p>
          <a:p>
            <a:r>
              <a:rPr lang="en-AU" altLang="zh-CN" dirty="0" smtClean="0"/>
              <a:t>1 wireless router to connect Internet and clients</a:t>
            </a:r>
          </a:p>
          <a:p>
            <a:r>
              <a:rPr lang="en-AU" altLang="zh-CN" dirty="0" smtClean="0"/>
              <a:t>20 YW KPAD for clients</a:t>
            </a:r>
          </a:p>
          <a:p>
            <a:r>
              <a:rPr lang="en-AU" altLang="zh-CN" dirty="0" smtClean="0"/>
              <a:t>1 </a:t>
            </a:r>
            <a:r>
              <a:rPr lang="en-AU" altLang="zh-CN" dirty="0" err="1" smtClean="0"/>
              <a:t>POwerUSB</a:t>
            </a:r>
            <a:r>
              <a:rPr lang="en-AU" altLang="zh-CN" dirty="0" smtClean="0"/>
              <a:t> for control the power supply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AU" altLang="zh-CN" dirty="0" smtClean="0"/>
              <a:t>Individual Project </a:t>
            </a:r>
            <a:r>
              <a:rPr lang="en-AU" altLang="zh-CN" dirty="0" smtClean="0"/>
              <a:t>Strategy</a:t>
            </a:r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altLang="zh-CN" dirty="0" smtClean="0"/>
              <a:t>Open firewall service on wireless router</a:t>
            </a:r>
          </a:p>
          <a:p>
            <a:r>
              <a:rPr lang="en-AU" altLang="zh-CN" dirty="0" smtClean="0"/>
              <a:t>Publish the </a:t>
            </a:r>
            <a:r>
              <a:rPr lang="en-AU" altLang="zh-CN" dirty="0" smtClean="0"/>
              <a:t>energy management </a:t>
            </a:r>
            <a:r>
              <a:rPr lang="en-AU" altLang="zh-CN" dirty="0" smtClean="0"/>
              <a:t>software website on router</a:t>
            </a:r>
          </a:p>
          <a:p>
            <a:r>
              <a:rPr lang="en-AU" altLang="zh-CN" dirty="0" smtClean="0"/>
              <a:t>Publish the </a:t>
            </a:r>
            <a:r>
              <a:rPr lang="en-AU" altLang="zh-CN" dirty="0" err="1" smtClean="0"/>
              <a:t>Ubuntu</a:t>
            </a:r>
            <a:r>
              <a:rPr lang="en-AU" altLang="zh-CN" dirty="0" smtClean="0"/>
              <a:t> server terminal on router</a:t>
            </a:r>
          </a:p>
          <a:p>
            <a:r>
              <a:rPr lang="en-AU" altLang="zh-CN" dirty="0" smtClean="0"/>
              <a:t>Create the admin right account for administrator</a:t>
            </a:r>
          </a:p>
          <a:p>
            <a:r>
              <a:rPr lang="en-AU" altLang="zh-CN" dirty="0" smtClean="0"/>
              <a:t>Install anti-virus software on server and tablet</a:t>
            </a:r>
          </a:p>
          <a:p>
            <a:endParaRPr lang="en-AU" altLang="zh-CN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zh-CN" dirty="0" smtClean="0"/>
              <a:t>Network operation and security</a:t>
            </a:r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Sketch of the recommended project system</a:t>
            </a:r>
            <a:endParaRPr lang="zh-CN" altLang="en-US" dirty="0"/>
          </a:p>
        </p:txBody>
      </p:sp>
      <p:pic>
        <p:nvPicPr>
          <p:cNvPr id="4" name="图片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412775"/>
            <a:ext cx="8280920" cy="530893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altLang="zh-CN" dirty="0" smtClean="0"/>
              <a:t>1 </a:t>
            </a:r>
            <a:r>
              <a:rPr lang="en-AU" altLang="zh-CN" dirty="0" smtClean="0"/>
              <a:t>highly energy efficient servers using a variety of hardware platforms running </a:t>
            </a:r>
            <a:r>
              <a:rPr lang="en-AU" altLang="zh-CN" dirty="0" err="1" smtClean="0"/>
              <a:t>Edubuntu</a:t>
            </a:r>
            <a:r>
              <a:rPr lang="en-AU" altLang="zh-CN" dirty="0" smtClean="0"/>
              <a:t> with Thin Clients</a:t>
            </a:r>
          </a:p>
          <a:p>
            <a:r>
              <a:rPr lang="en-AU" altLang="zh-CN" dirty="0" smtClean="0"/>
              <a:t>20 YW KPAD for clients</a:t>
            </a:r>
          </a:p>
          <a:p>
            <a:r>
              <a:rPr lang="en-AU" altLang="zh-CN" dirty="0" smtClean="0"/>
              <a:t>1 printer for share printing service</a:t>
            </a:r>
          </a:p>
          <a:p>
            <a:r>
              <a:rPr lang="en-AU" altLang="zh-CN" dirty="0" smtClean="0"/>
              <a:t>1 </a:t>
            </a:r>
            <a:r>
              <a:rPr lang="en-AU" altLang="zh-CN" dirty="0" err="1" smtClean="0"/>
              <a:t>PowerUSB</a:t>
            </a:r>
            <a:r>
              <a:rPr lang="en-AU" altLang="zh-CN" dirty="0" smtClean="0"/>
              <a:t> power supply control the power</a:t>
            </a:r>
            <a:endParaRPr lang="en-AU" altLang="zh-CN" dirty="0" smtClean="0"/>
          </a:p>
          <a:p>
            <a:r>
              <a:rPr lang="en-AU" altLang="zh-CN" dirty="0" smtClean="0"/>
              <a:t>Testing </a:t>
            </a:r>
            <a:r>
              <a:rPr lang="en-AU" altLang="zh-CN" dirty="0" smtClean="0"/>
              <a:t>and evaluation of </a:t>
            </a:r>
            <a:r>
              <a:rPr lang="en-AU" altLang="zh-CN" dirty="0" smtClean="0"/>
              <a:t>wireless router </a:t>
            </a:r>
            <a:r>
              <a:rPr lang="en-AU" altLang="zh-CN" dirty="0" smtClean="0"/>
              <a:t>and Ethernet cables</a:t>
            </a:r>
          </a:p>
          <a:p>
            <a:r>
              <a:rPr lang="en-AU" altLang="zh-CN" dirty="0" smtClean="0"/>
              <a:t>Feasibility </a:t>
            </a:r>
            <a:r>
              <a:rPr lang="en-AU" altLang="zh-CN" dirty="0" smtClean="0"/>
              <a:t>studies into appropriate technology</a:t>
            </a:r>
          </a:p>
          <a:p>
            <a:r>
              <a:rPr lang="en-AU" altLang="zh-CN" dirty="0" smtClean="0"/>
              <a:t>Engagement </a:t>
            </a:r>
            <a:r>
              <a:rPr lang="en-AU" altLang="zh-CN" dirty="0" smtClean="0"/>
              <a:t>with industry partners</a:t>
            </a: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altLang="zh-CN" dirty="0" smtClean="0"/>
              <a:t>Achievements</a:t>
            </a:r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altLang="zh-CN" dirty="0" smtClean="0"/>
              <a:t>Use the </a:t>
            </a:r>
            <a:r>
              <a:rPr lang="en-AU" altLang="zh-CN" dirty="0" err="1" smtClean="0"/>
              <a:t>PowerUSB</a:t>
            </a:r>
            <a:r>
              <a:rPr lang="en-AU" altLang="zh-CN" dirty="0" smtClean="0"/>
              <a:t> control the server, printer and router. </a:t>
            </a:r>
            <a:endParaRPr lang="en-AU" altLang="zh-CN" dirty="0" smtClean="0"/>
          </a:p>
          <a:p>
            <a:r>
              <a:rPr lang="en-AU" altLang="zh-CN" dirty="0" smtClean="0"/>
              <a:t>We </a:t>
            </a:r>
            <a:r>
              <a:rPr lang="en-AU" altLang="zh-CN" dirty="0" smtClean="0"/>
              <a:t>can shutdown the server and power off the router and printer scheme after 3.30pm </a:t>
            </a:r>
            <a:r>
              <a:rPr lang="en-AU" altLang="zh-CN" dirty="0" smtClean="0"/>
              <a:t>every weekday</a:t>
            </a:r>
          </a:p>
          <a:p>
            <a:r>
              <a:rPr lang="en-AU" altLang="zh-CN" dirty="0" smtClean="0"/>
              <a:t>We can </a:t>
            </a:r>
            <a:r>
              <a:rPr lang="en-AU" altLang="zh-CN" dirty="0" err="1" smtClean="0"/>
              <a:t>startup</a:t>
            </a:r>
            <a:r>
              <a:rPr lang="en-AU" altLang="zh-CN" dirty="0" smtClean="0"/>
              <a:t> the server and power on the printer and router before 8.30am every weekday.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altLang="zh-CN" dirty="0" smtClean="0"/>
              <a:t>Short term technology solutions to achieve reduction of power consumption</a:t>
            </a:r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sig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736A6CF-9BC2-44D0-8C0E-F5E0FE03DF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DesignTemplate</Template>
  <TotalTime>0</TotalTime>
  <Words>343</Words>
  <Application>Microsoft Office PowerPoint</Application>
  <PresentationFormat>全屏显示(4:3)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DesignTemplate</vt:lpstr>
      <vt:lpstr>Thin client network for a small school</vt:lpstr>
      <vt:lpstr>Integrate sustainability in ICT planning and design projects</vt:lpstr>
      <vt:lpstr>ICT sustainability from a business standpoint</vt:lpstr>
      <vt:lpstr>Energy efficiency as a stepping stone to sustainability</vt:lpstr>
      <vt:lpstr>Individual Project Strategy</vt:lpstr>
      <vt:lpstr>Network operation and security</vt:lpstr>
      <vt:lpstr>Sketch of the recommended project system</vt:lpstr>
      <vt:lpstr>Achievements</vt:lpstr>
      <vt:lpstr>Short term technology solutions to achieve reduction of power consumption</vt:lpstr>
      <vt:lpstr>Energy usage within the ICT project</vt:lpstr>
      <vt:lpstr>Recommendations and Conclusion.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2012-10-05T13:07:54Z</dcterms:created>
  <dcterms:modified xsi:type="dcterms:W3CDTF">2012-10-05T14:37:23Z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TC100738469990</vt:lpwstr>
  </property>
</Properties>
</file>